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323691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53C"/>
    <a:srgbClr val="D8744B"/>
    <a:srgbClr val="D36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1626"/>
      </p:cViewPr>
      <p:guideLst>
        <p:guide orient="horz" pos="10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29746"/>
            <a:ext cx="9144000" cy="11269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700129"/>
            <a:ext cx="9144000" cy="78150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23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0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72336"/>
            <a:ext cx="2628900" cy="274313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72336"/>
            <a:ext cx="7734300" cy="274313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38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9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806981"/>
            <a:ext cx="10515600" cy="13464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2166185"/>
            <a:ext cx="10515600" cy="7080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83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861678"/>
            <a:ext cx="5181600" cy="205379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861678"/>
            <a:ext cx="5181600" cy="205379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13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72336"/>
            <a:ext cx="10515600" cy="62565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91" y="793493"/>
            <a:ext cx="5157787" cy="3888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91" y="1182372"/>
            <a:ext cx="5157787" cy="173909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793493"/>
            <a:ext cx="5183188" cy="3888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1182372"/>
            <a:ext cx="5183188" cy="173909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17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31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94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1" y="215794"/>
            <a:ext cx="3932237" cy="755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466056"/>
            <a:ext cx="6172200" cy="2300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91" y="971075"/>
            <a:ext cx="3932237" cy="17990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2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1" y="215794"/>
            <a:ext cx="3932237" cy="755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466056"/>
            <a:ext cx="6172200" cy="2300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91" y="971075"/>
            <a:ext cx="3932237" cy="17990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52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A5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172336"/>
            <a:ext cx="10515600" cy="625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861678"/>
            <a:ext cx="10515600" cy="2053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3000139"/>
            <a:ext cx="2743200" cy="17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24C7-8818-4E47-9DBB-FD4F8319D0A4}" type="datetimeFigureOut">
              <a:rPr lang="it-IT" smtClean="0"/>
              <a:t>18/09/2018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3000139"/>
            <a:ext cx="4114800" cy="17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3000139"/>
            <a:ext cx="2743200" cy="17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85D9-C853-49E6-9C2E-158F86D705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94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681135" y="1075016"/>
            <a:ext cx="10832841" cy="772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4800" b="1" dirty="0" err="1" smtClean="0"/>
              <a:t>Health</a:t>
            </a:r>
            <a:r>
              <a:rPr lang="it-IT" sz="4800" b="1" dirty="0" smtClean="0"/>
              <a:t> </a:t>
            </a:r>
            <a:r>
              <a:rPr lang="it-IT" sz="4800" b="1" smtClean="0"/>
              <a:t>Insurance</a:t>
            </a:r>
            <a:endParaRPr lang="it-IT" sz="48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07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gabriele</dc:creator>
  <cp:lastModifiedBy>web</cp:lastModifiedBy>
  <cp:revision>15</cp:revision>
  <dcterms:created xsi:type="dcterms:W3CDTF">2018-05-02T08:19:39Z</dcterms:created>
  <dcterms:modified xsi:type="dcterms:W3CDTF">2018-09-18T09:29:03Z</dcterms:modified>
</cp:coreProperties>
</file>